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44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5" r:id="rId6"/>
    <p:sldId id="276" r:id="rId7"/>
    <p:sldId id="277" r:id="rId8"/>
    <p:sldId id="278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3" r:id="rId20"/>
    <p:sldId id="279" r:id="rId21"/>
    <p:sldId id="295" r:id="rId22"/>
    <p:sldId id="296" r:id="rId23"/>
    <p:sldId id="297" r:id="rId24"/>
    <p:sldId id="298" r:id="rId25"/>
    <p:sldId id="280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281" r:id="rId35"/>
    <p:sldId id="282" r:id="rId36"/>
    <p:sldId id="283" r:id="rId37"/>
    <p:sldId id="274" r:id="rId3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41" autoAdjust="0"/>
  </p:normalViewPr>
  <p:slideViewPr>
    <p:cSldViewPr snapToGrid="0" snapToObjects="1">
      <p:cViewPr>
        <p:scale>
          <a:sx n="75" d="100"/>
          <a:sy n="75" d="100"/>
        </p:scale>
        <p:origin x="540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2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6CE4C60-6057-46D6-A5FF-00D8AB8AC8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876A49-CA08-43C3-8865-92E4A66BF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0D56-D190-4F12-97EB-E600DA2C7AC1}" type="datetime1">
              <a:rPr lang="ru-RU" smtClean="0"/>
              <a:t>14/06/23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4604E6-ED3B-49F7-9F62-9D9BF74F1A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FFA4E6-A295-4A8E-B4EE-EEA5D9ABD7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BBA8D-50FB-4097-BAAC-42E682BBB8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66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FA3FA-379F-46C9-AE88-86CC6AC3C65B}" type="datetime1">
              <a:rPr lang="ru-RU" smtClean="0"/>
              <a:pPr/>
              <a:t>14/06/23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311EE-D3E2-4B2C-886A-E997919853A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953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11EE-D3E2-4B2C-886A-E997919853A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12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11EE-D3E2-4B2C-886A-E997919853A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12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B54FF3F9-B727-431E-B104-EC5F2E368637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C97BB-BB0F-4684-BB21-3DB475896955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AEEA1-7134-4045-9055-4385580EA02C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 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 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 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71A2D8-B758-43E1-92CE-D7BF19D3F7BE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66D76-5CA5-4995-BE70-5A971C866846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 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 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 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777F2D-CEFC-442A-8211-10317873D096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05EFA-2AC8-43F8-9629-D708D600A16B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06E76-1A96-4235-BA9C-AA5E1F4AC088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8EAAFE-41B0-480C-99DF-48EEEA061A0C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584C08-3A76-4E19-BC50-B74DD75CB380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00FDC7-7B65-463E-B1C4-66348B494DC3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2A422-7598-41D6-BC1D-E3AAE1AB1517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EA3CAD-E413-431E-B92F-100932E20F12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 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29635C-A228-4CEC-9C31-61CB67C92355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1A93C6-18B2-492A-B911-0C97E1CBEE24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DAEE3C-0848-4B9F-9548-F30001B957CE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08B39-8D56-4FA8-80D5-E72B00AD30D7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8FF4650A-0AAB-4991-A7E3-B0ACB29AF5C1}" type="datetime1">
              <a:rPr lang="ru-RU" noProof="0" smtClean="0"/>
              <a:t>14/06/23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ночное небо с горами далеко на горизонте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2153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t-EE" b="1" dirty="0" smtClean="0"/>
              <a:t>PC Configurator</a:t>
            </a:r>
            <a:endParaRPr lang="ru-RU" b="1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9120"/>
            <a:ext cx="7197726" cy="1992628"/>
          </a:xfrm>
        </p:spPr>
        <p:txBody>
          <a:bodyPr rtlCol="0">
            <a:normAutofit/>
          </a:bodyPr>
          <a:lstStyle/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Kreivald Dmitrii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Viktoria minaeva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Arsenii CHISTYAKOV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Aleksei Karimov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jptv20</a:t>
            </a:r>
            <a:endParaRPr lang="ru-RU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(6) - memories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10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38312"/>
            <a:ext cx="107727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-118534"/>
            <a:ext cx="10131425" cy="1456267"/>
          </a:xfrm>
        </p:spPr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(7) - motherboards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465" b="53492"/>
          <a:stretch/>
        </p:blipFill>
        <p:spPr>
          <a:xfrm>
            <a:off x="304801" y="1334030"/>
            <a:ext cx="5700069" cy="453654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11</a:t>
            </a:fld>
            <a:endParaRPr lang="ru-RU" noProof="0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2"/>
          <a:srcRect l="143" t="47812" r="69131" b="368"/>
          <a:stretch/>
        </p:blipFill>
        <p:spPr>
          <a:xfrm>
            <a:off x="6385870" y="1337733"/>
            <a:ext cx="3728172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(8) </a:t>
            </a:r>
            <a:r>
              <a:rPr lang="en-US" b="1" dirty="0"/>
              <a:t>- </a:t>
            </a:r>
            <a:r>
              <a:rPr lang="en-US" b="1" dirty="0" err="1" smtClean="0"/>
              <a:t>powerblocks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10840286" cy="358563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09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(9) </a:t>
            </a:r>
            <a:r>
              <a:rPr lang="en-US" b="1" dirty="0"/>
              <a:t>- </a:t>
            </a:r>
            <a:r>
              <a:rPr lang="en-US" b="1" dirty="0" smtClean="0"/>
              <a:t>processors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3" y="1722437"/>
            <a:ext cx="8534399" cy="50621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014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(10) </a:t>
            </a:r>
            <a:r>
              <a:rPr lang="en-US" b="1" dirty="0"/>
              <a:t>- </a:t>
            </a:r>
            <a:r>
              <a:rPr lang="en-US" b="1" dirty="0" smtClean="0"/>
              <a:t>sockets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10888671" cy="185843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2965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(</a:t>
            </a:r>
            <a:r>
              <a:rPr lang="en-US" b="1" dirty="0" smtClean="0"/>
              <a:t>11) - </a:t>
            </a:r>
            <a:r>
              <a:rPr lang="en-US" b="1" dirty="0" err="1" smtClean="0"/>
              <a:t>videocards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83" y="1722437"/>
            <a:ext cx="9580259" cy="512066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440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(</a:t>
            </a:r>
            <a:r>
              <a:rPr lang="en-US" b="1" dirty="0" smtClean="0"/>
              <a:t>12) - users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8"/>
            <a:ext cx="11048999" cy="27622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848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SQL запросы по созданию </a:t>
            </a:r>
            <a:r>
              <a:rPr lang="ru-RU" b="1" dirty="0" smtClean="0"/>
              <a:t>таблиц</a:t>
            </a:r>
            <a:r>
              <a:rPr lang="en-US" b="1" dirty="0" smtClean="0"/>
              <a:t> (1)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17</a:t>
            </a:fld>
            <a:endParaRPr lang="ru-RU" noProof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t="9704" r="7430" b="10429"/>
          <a:stretch/>
        </p:blipFill>
        <p:spPr>
          <a:xfrm>
            <a:off x="366713" y="1974321"/>
            <a:ext cx="5384800" cy="3987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10607" r="8351" b="11308"/>
          <a:stretch/>
        </p:blipFill>
        <p:spPr>
          <a:xfrm>
            <a:off x="6261100" y="2006600"/>
            <a:ext cx="5499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(2)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18</a:t>
            </a:fld>
            <a:endParaRPr lang="ru-RU" noProof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2757" r="8162" b="13133"/>
          <a:stretch/>
        </p:blipFill>
        <p:spPr>
          <a:xfrm>
            <a:off x="6201263" y="2065867"/>
            <a:ext cx="5760550" cy="31750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t="9081" r="7646" b="9764"/>
          <a:stretch/>
        </p:blipFill>
        <p:spPr>
          <a:xfrm>
            <a:off x="217630" y="1862667"/>
            <a:ext cx="5764070" cy="46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(3)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19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7408" r="8120" b="7778"/>
          <a:stretch/>
        </p:blipFill>
        <p:spPr>
          <a:xfrm>
            <a:off x="279400" y="1668782"/>
            <a:ext cx="4708526" cy="50622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8" t="8704" r="8535" b="9074"/>
          <a:stretch/>
        </p:blipFill>
        <p:spPr>
          <a:xfrm>
            <a:off x="5376863" y="1668782"/>
            <a:ext cx="5051426" cy="48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проекте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4197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(4)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20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14877" r="8431" b="14653"/>
          <a:stretch/>
        </p:blipFill>
        <p:spPr>
          <a:xfrm>
            <a:off x="5391813" y="2065867"/>
            <a:ext cx="6616700" cy="32874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t="9074" r="8930" b="9074"/>
          <a:stretch/>
        </p:blipFill>
        <p:spPr>
          <a:xfrm>
            <a:off x="254000" y="2065867"/>
            <a:ext cx="4706012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(5)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21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t="8148" r="6218" b="7963"/>
          <a:stretch/>
        </p:blipFill>
        <p:spPr>
          <a:xfrm>
            <a:off x="2070100" y="1776669"/>
            <a:ext cx="7493000" cy="50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(1)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22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7593" r="6526" b="7407"/>
          <a:stretch/>
        </p:blipFill>
        <p:spPr>
          <a:xfrm>
            <a:off x="2717800" y="1778000"/>
            <a:ext cx="587686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(2)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23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3715" r="6250" b="13717"/>
          <a:stretch/>
        </p:blipFill>
        <p:spPr>
          <a:xfrm>
            <a:off x="849312" y="1765300"/>
            <a:ext cx="10696655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(3)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24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4385" r="5937" b="14385"/>
          <a:stretch/>
        </p:blipFill>
        <p:spPr>
          <a:xfrm>
            <a:off x="685801" y="1904999"/>
            <a:ext cx="10756900" cy="35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(4)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25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2445" r="5833" b="12671"/>
          <a:stretch/>
        </p:blipFill>
        <p:spPr>
          <a:xfrm>
            <a:off x="685801" y="1666875"/>
            <a:ext cx="1076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(5)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26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" t="13377" r="6337" b="12982"/>
          <a:stretch/>
        </p:blipFill>
        <p:spPr>
          <a:xfrm>
            <a:off x="685800" y="1692274"/>
            <a:ext cx="10731500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(6)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27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8519" r="6770" b="8889"/>
          <a:stretch/>
        </p:blipFill>
        <p:spPr>
          <a:xfrm>
            <a:off x="2476500" y="1901825"/>
            <a:ext cx="6845300" cy="4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(7)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28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15681" r="5937" b="16262"/>
          <a:stretch/>
        </p:blipFill>
        <p:spPr>
          <a:xfrm>
            <a:off x="685801" y="2171701"/>
            <a:ext cx="10731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(8)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29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10185" r="6679" b="10926"/>
          <a:stretch/>
        </p:blipFill>
        <p:spPr>
          <a:xfrm>
            <a:off x="1447799" y="1739692"/>
            <a:ext cx="8534401" cy="49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Гость</a:t>
            </a:r>
            <a:r>
              <a:rPr lang="ru-RU" dirty="0" smtClean="0"/>
              <a:t> – может просматривать готовые сборки</a:t>
            </a:r>
            <a:r>
              <a:rPr lang="en-US" dirty="0" smtClean="0"/>
              <a:t>; </a:t>
            </a:r>
            <a:r>
              <a:rPr lang="ru-RU" dirty="0" smtClean="0"/>
              <a:t>зарегистрироваться</a:t>
            </a:r>
          </a:p>
          <a:p>
            <a:r>
              <a:rPr lang="ru-RU" b="1" dirty="0" smtClean="0"/>
              <a:t>Пользователь</a:t>
            </a:r>
            <a:r>
              <a:rPr lang="ru-RU" dirty="0" smtClean="0"/>
              <a:t> – может просматривать список компонентов</a:t>
            </a:r>
            <a:r>
              <a:rPr lang="en-US" dirty="0"/>
              <a:t>;</a:t>
            </a:r>
            <a:r>
              <a:rPr lang="ru-RU" dirty="0" smtClean="0"/>
              <a:t> собрать сборку и выставить ее в общий доступ</a:t>
            </a:r>
          </a:p>
          <a:p>
            <a:r>
              <a:rPr lang="ru-RU" b="1" dirty="0" smtClean="0"/>
              <a:t>Администратор</a:t>
            </a:r>
            <a:r>
              <a:rPr lang="ru-RU" dirty="0" smtClean="0"/>
              <a:t> – может добавлять</a:t>
            </a:r>
            <a:r>
              <a:rPr lang="en-US" dirty="0" smtClean="0"/>
              <a:t>/</a:t>
            </a:r>
            <a:r>
              <a:rPr lang="ru-RU" dirty="0" smtClean="0"/>
              <a:t>изменять</a:t>
            </a:r>
            <a:r>
              <a:rPr lang="en-US" dirty="0" smtClean="0"/>
              <a:t>/</a:t>
            </a:r>
            <a:r>
              <a:rPr lang="ru-RU" dirty="0" smtClean="0"/>
              <a:t>удалять компоненты из базы</a:t>
            </a:r>
            <a:endParaRPr lang="en-US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43785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(9)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30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2445" r="5832" b="12219"/>
          <a:stretch/>
        </p:blipFill>
        <p:spPr>
          <a:xfrm>
            <a:off x="571500" y="1641475"/>
            <a:ext cx="10795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Необходимые </a:t>
            </a:r>
            <a:r>
              <a:rPr lang="ru-RU" b="1" dirty="0" smtClean="0"/>
              <a:t>запросы </a:t>
            </a:r>
            <a:r>
              <a:rPr lang="ru-RU" b="1" dirty="0"/>
              <a:t>для </a:t>
            </a:r>
            <a:r>
              <a:rPr lang="ru-RU" b="1" dirty="0" err="1" smtClean="0"/>
              <a:t>инфосистемы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Запросы для получения данных </a:t>
            </a:r>
            <a:r>
              <a:rPr lang="et-EE" dirty="0" smtClean="0"/>
              <a:t>- SELECT</a:t>
            </a:r>
          </a:p>
          <a:p>
            <a:r>
              <a:rPr lang="ru-RU" dirty="0" smtClean="0"/>
              <a:t>Запросы для добавления данных – </a:t>
            </a:r>
            <a:r>
              <a:rPr lang="et-EE" dirty="0" smtClean="0"/>
              <a:t>INSERT</a:t>
            </a:r>
          </a:p>
          <a:p>
            <a:r>
              <a:rPr lang="ru-RU" dirty="0" smtClean="0"/>
              <a:t>Запросы для редактирование данных – </a:t>
            </a:r>
            <a:r>
              <a:rPr lang="et-EE" dirty="0" smtClean="0"/>
              <a:t>UPDATE</a:t>
            </a:r>
          </a:p>
          <a:p>
            <a:r>
              <a:rPr lang="ru-RU" dirty="0" smtClean="0"/>
              <a:t>Запросы для удаления данных - </a:t>
            </a:r>
            <a:r>
              <a:rPr lang="et-EE" dirty="0" smtClean="0"/>
              <a:t>DELETE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1037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CRUD </a:t>
            </a:r>
            <a:r>
              <a:rPr lang="ru-RU" b="1" dirty="0" smtClean="0"/>
              <a:t>матрица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32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867"/>
            <a:ext cx="12192001" cy="23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3483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светлые пятна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39" y="1630770"/>
            <a:ext cx="7911061" cy="522723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51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</a:t>
            </a:r>
            <a:r>
              <a:rPr lang="ru-RU" b="1" dirty="0" smtClean="0"/>
              <a:t>таблиц</a:t>
            </a:r>
            <a:r>
              <a:rPr lang="en-US" b="1" dirty="0" smtClean="0"/>
              <a:t> (1) - BUILDS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5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1638467"/>
            <a:ext cx="5947682" cy="52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(2) </a:t>
            </a:r>
            <a:r>
              <a:rPr lang="en-US" b="1" dirty="0"/>
              <a:t>- </a:t>
            </a:r>
            <a:r>
              <a:rPr lang="en-US" b="1" dirty="0" smtClean="0"/>
              <a:t>companies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6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0600"/>
            <a:ext cx="1017481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(3) </a:t>
            </a:r>
            <a:r>
              <a:rPr lang="en-US" b="1" dirty="0"/>
              <a:t>- </a:t>
            </a:r>
            <a:r>
              <a:rPr lang="en-US" b="1" dirty="0" smtClean="0"/>
              <a:t>coolers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7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325686"/>
            <a:ext cx="9870404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4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(4) </a:t>
            </a:r>
            <a:r>
              <a:rPr lang="en-US" b="1" dirty="0"/>
              <a:t>- </a:t>
            </a:r>
            <a:r>
              <a:rPr lang="en-US" b="1" dirty="0" smtClean="0"/>
              <a:t>corpuses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8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65867"/>
            <a:ext cx="10131426" cy="38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(5) </a:t>
            </a:r>
            <a:r>
              <a:rPr lang="en-US" b="1" dirty="0"/>
              <a:t>- </a:t>
            </a:r>
            <a:r>
              <a:rPr lang="en-US" b="1" dirty="0" err="1" smtClean="0"/>
              <a:t>harddrives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9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3125"/>
            <a:ext cx="94297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5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Будущее</Template>
  <TotalTime>0</TotalTime>
  <Words>264</Words>
  <Application>Microsoft Office PowerPoint</Application>
  <PresentationFormat>Широкоэкранный</PresentationFormat>
  <Paragraphs>80</Paragraphs>
  <Slides>34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Небеса</vt:lpstr>
      <vt:lpstr>PC Configurator</vt:lpstr>
      <vt:lpstr>О проекте</vt:lpstr>
      <vt:lpstr>Пользователи</vt:lpstr>
      <vt:lpstr>База данных</vt:lpstr>
      <vt:lpstr>Описания структур таблиц (1) - BUILDS</vt:lpstr>
      <vt:lpstr>Описания структур таблиц (2) - companies</vt:lpstr>
      <vt:lpstr>Описания структур таблиц (3) - coolers</vt:lpstr>
      <vt:lpstr>Описания структур таблиц (4) - corpuses</vt:lpstr>
      <vt:lpstr>Описания структур таблиц (5) - harddrives</vt:lpstr>
      <vt:lpstr>Описания структур таблиц (6) - memories</vt:lpstr>
      <vt:lpstr>Описания структур таблиц (7) - motherboards</vt:lpstr>
      <vt:lpstr>Описания структур таблиц (8) - powerblocks</vt:lpstr>
      <vt:lpstr>Описания структур таблиц (9) - processors</vt:lpstr>
      <vt:lpstr>Описания структур таблиц (10) - sockets</vt:lpstr>
      <vt:lpstr>Описания структур таблиц (11) - videocards</vt:lpstr>
      <vt:lpstr>Описания структур таблиц (12) - users</vt:lpstr>
      <vt:lpstr>SQL запросы по созданию таблиц (1)</vt:lpstr>
      <vt:lpstr>SQL запросы по созданию таблиц (2)</vt:lpstr>
      <vt:lpstr>SQL запросы по созданию таблиц (3)</vt:lpstr>
      <vt:lpstr>SQL запросы по созданию таблиц (4)</vt:lpstr>
      <vt:lpstr>SQL запросы по созданию таблиц (5)</vt:lpstr>
      <vt:lpstr>SQL  для представлений (1)</vt:lpstr>
      <vt:lpstr>SQL  для представлений (2)</vt:lpstr>
      <vt:lpstr>SQL  для представлений (3)</vt:lpstr>
      <vt:lpstr>SQL  для представлений (4)</vt:lpstr>
      <vt:lpstr>SQL  для представлений (5)</vt:lpstr>
      <vt:lpstr>SQL  для представлений (6)</vt:lpstr>
      <vt:lpstr>SQL  для представлений (7)</vt:lpstr>
      <vt:lpstr>SQL  для представлений (8)</vt:lpstr>
      <vt:lpstr>SQL  для представлений (9)</vt:lpstr>
      <vt:lpstr>Необходимые запросы для инфосистемы</vt:lpstr>
      <vt:lpstr>CRUD матрица</vt:lpstr>
      <vt:lpstr>интерфейс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2023-06-14T15:13:45Z</dcterms:created>
  <dcterms:modified xsi:type="dcterms:W3CDTF">2023-06-14T16:40:31Z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